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4" r:id="rId2"/>
  </p:sldIdLst>
  <p:sldSz cx="6858000" cy="9906000" type="A4"/>
  <p:notesSz cx="6735763" cy="9869488"/>
  <p:defaultTextStyle>
    <a:defPPr>
      <a:defRPr lang="ja-JP"/>
    </a:defPPr>
    <a:lvl1pPr marL="0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47890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77F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4" autoAdjust="0"/>
    <p:restoredTop sz="50000" autoAdjust="0"/>
  </p:normalViewPr>
  <p:slideViewPr>
    <p:cSldViewPr snapToGrid="0">
      <p:cViewPr varScale="1">
        <p:scale>
          <a:sx n="58" d="100"/>
          <a:sy n="58" d="100"/>
        </p:scale>
        <p:origin x="2606" y="82"/>
      </p:cViewPr>
      <p:guideLst>
        <p:guide orient="horz" pos="2880"/>
        <p:guide pos="2160"/>
        <p:guide orient="horz"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0620475E-6C08-8846-8220-FB81C9C62A87}" type="datetimeFigureOut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4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C7C750F5-12BD-9340-A68D-C23CFC3B6BEE}" type="slidenum">
              <a:rPr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87900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B5ACE19B-D9A9-6742-9661-7E7F748ECB0E}" type="datetimeFigureOut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3" tIns="45331" rIns="90663" bIns="4533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663" tIns="45331" rIns="90663" bIns="45331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C41344D8-BDB8-0A4D-A0ED-D3C0644F5B45}" type="slidenum">
              <a:rPr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34255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  <a:prstGeom prst="rect">
            <a:avLst/>
          </a:prstGeom>
        </p:spPr>
        <p:txBody>
          <a:bodyPr lIns="95782" tIns="47891" rIns="95782" bIns="47891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 lIns="95782" tIns="47891" rIns="95782" bIns="4789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E8439FB2-26E9-DF4C-AF59-0409F118249D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lIns="95782" tIns="47891" rIns="95782" bIns="47891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eaVert" lIns="95782" tIns="47891" rIns="95782" bIns="47891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7070E794-B3CD-2A4A-A5AA-01BF54D6B192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  <a:prstGeom prst="rect">
            <a:avLst/>
          </a:prstGeom>
        </p:spPr>
        <p:txBody>
          <a:bodyPr vert="eaVert" lIns="95782" tIns="47891" rIns="95782" bIns="47891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  <a:prstGeom prst="rect">
            <a:avLst/>
          </a:prstGeom>
        </p:spPr>
        <p:txBody>
          <a:bodyPr vert="eaVert" lIns="95782" tIns="47891" rIns="95782" bIns="47891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ED3E7C71-FF31-B44C-BF24-7E30136853F0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lIns="95782" tIns="47891" rIns="95782" bIns="47891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lIns="95782" tIns="47891" rIns="95782" bIns="47891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AA8EFEB4-48AA-A543-977D-65DD9AE7EE5F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lIns="95782" tIns="47891" rIns="95782" bIns="47891"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  <a:prstGeom prst="rect">
            <a:avLst/>
          </a:prstGeom>
        </p:spPr>
        <p:txBody>
          <a:bodyPr lIns="95782" tIns="47891" rIns="95782" bIns="47891"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17ABCF0A-33B1-6A4F-854A-20AA70FD364F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lIns="95782" tIns="47891" rIns="95782" bIns="47891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4"/>
            <a:ext cx="3028950" cy="6537502"/>
          </a:xfrm>
          <a:prstGeom prst="rect">
            <a:avLst/>
          </a:prstGeom>
        </p:spPr>
        <p:txBody>
          <a:bodyPr lIns="95782" tIns="47891" rIns="95782" bIns="47891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4"/>
            <a:ext cx="3028950" cy="6537502"/>
          </a:xfrm>
          <a:prstGeom prst="rect">
            <a:avLst/>
          </a:prstGeom>
        </p:spPr>
        <p:txBody>
          <a:bodyPr lIns="95782" tIns="47891" rIns="95782" bIns="47891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24095174-6237-4544-94A9-DA54DC948549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lIns="95782" tIns="47891" rIns="95782" bIns="47891"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0"/>
          </a:xfrm>
          <a:prstGeom prst="rect">
            <a:avLst/>
          </a:prstGeom>
        </p:spPr>
        <p:txBody>
          <a:bodyPr lIns="95782" tIns="47891" rIns="95782" bIns="47891"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 lIns="95782" tIns="47891" rIns="95782" bIns="47891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4" y="2217386"/>
            <a:ext cx="3031331" cy="924100"/>
          </a:xfrm>
          <a:prstGeom prst="rect">
            <a:avLst/>
          </a:prstGeom>
        </p:spPr>
        <p:txBody>
          <a:bodyPr lIns="95782" tIns="47891" rIns="95782" bIns="47891"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  <a:prstGeom prst="rect">
            <a:avLst/>
          </a:prstGeom>
        </p:spPr>
        <p:txBody>
          <a:bodyPr lIns="95782" tIns="47891" rIns="95782" bIns="47891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5A4C09A0-1EBF-394E-A8D2-59BCEB4283FF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lIns="95782" tIns="47891" rIns="95782" bIns="47891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DF85C934-4847-F342-9926-72CB4096CFA1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AE0F212D-6383-3846-A2CB-B9C2DA08FCD0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  <a:prstGeom prst="rect">
            <a:avLst/>
          </a:prstGeom>
        </p:spPr>
        <p:txBody>
          <a:bodyPr lIns="95782" tIns="47891" rIns="95782" bIns="47891"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1" y="394409"/>
            <a:ext cx="3833813" cy="8454497"/>
          </a:xfrm>
          <a:prstGeom prst="rect">
            <a:avLst/>
          </a:prstGeom>
        </p:spPr>
        <p:txBody>
          <a:bodyPr lIns="95782" tIns="47891" rIns="95782" bIns="47891"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5" y="2072924"/>
            <a:ext cx="2256235" cy="6775980"/>
          </a:xfrm>
          <a:prstGeom prst="rect">
            <a:avLst/>
          </a:prstGeom>
        </p:spPr>
        <p:txBody>
          <a:bodyPr lIns="95782" tIns="47891" rIns="95782" bIns="47891"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A3B0DE68-8728-7240-96E1-1103AB60E822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  <a:prstGeom prst="rect">
            <a:avLst/>
          </a:prstGeom>
        </p:spPr>
        <p:txBody>
          <a:bodyPr lIns="95782" tIns="47891" rIns="95782" bIns="47891"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 lIns="95782" tIns="47891" rIns="95782" bIns="47891"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  <a:prstGeom prst="rect">
            <a:avLst/>
          </a:prstGeom>
        </p:spPr>
        <p:txBody>
          <a:bodyPr lIns="95782" tIns="47891" rIns="95782" bIns="47891"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fld id="{7499E374-79EA-284E-A775-58929E4E4CC6}" type="datetime1">
              <a:rPr lang="en-US"/>
              <a:pPr/>
              <a:t>1/31/2025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832100" y="9580387"/>
            <a:ext cx="1143000" cy="325614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fld id="{373C046A-38E6-E94F-B5FE-59349BA57E0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78908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478908" rtl="0" eaLnBrk="1" latinLnBrk="0" hangingPunct="1">
        <a:spcBef>
          <a:spcPct val="20000"/>
        </a:spcBef>
        <a:buFont typeface="Arial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478908" rtl="0" eaLnBrk="1" latinLnBrk="0" hangingPunct="1">
        <a:spcBef>
          <a:spcPct val="20000"/>
        </a:spcBef>
        <a:buFont typeface="Arial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478908" rtl="0" eaLnBrk="1" latinLnBrk="0" hangingPunct="1">
        <a:spcBef>
          <a:spcPct val="20000"/>
        </a:spcBef>
        <a:buFont typeface="Arial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478908" rtl="0" eaLnBrk="1" latinLnBrk="0" hangingPunct="1">
        <a:spcBef>
          <a:spcPct val="20000"/>
        </a:spcBef>
        <a:buFont typeface="Arial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478908" rtl="0" eaLnBrk="1" latinLnBrk="0" hangingPunct="1">
        <a:spcBef>
          <a:spcPct val="20000"/>
        </a:spcBef>
        <a:buFont typeface="Arial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1064714" y="417383"/>
            <a:ext cx="4811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 smtClean="0">
                <a:latin typeface="+mj-ea"/>
                <a:ea typeface="+mj-ea"/>
              </a:rPr>
              <a:t>ふくやま駅前マルシェ　出店</a:t>
            </a:r>
            <a:r>
              <a:rPr lang="ja-JP" altLang="en-US" sz="2400" b="1" dirty="0">
                <a:latin typeface="+mj-ea"/>
                <a:ea typeface="+mj-ea"/>
              </a:rPr>
              <a:t>申込書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346076" y="2243330"/>
            <a:ext cx="6118224" cy="6342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20" name="テキスト ボックス 138"/>
          <p:cNvSpPr txBox="1">
            <a:spLocks noChangeArrowheads="1"/>
          </p:cNvSpPr>
          <p:nvPr/>
        </p:nvSpPr>
        <p:spPr bwMode="auto">
          <a:xfrm>
            <a:off x="228599" y="4709868"/>
            <a:ext cx="21320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Calibri" pitchFamily="34" charset="0"/>
              </a:rPr>
              <a:t>【</a:t>
            </a:r>
            <a:r>
              <a:rPr lang="ja-JP" altLang="en-US" sz="1400" dirty="0">
                <a:latin typeface="Calibri" pitchFamily="34" charset="0"/>
              </a:rPr>
              <a:t>当日責任者の方</a:t>
            </a:r>
            <a:r>
              <a:rPr lang="en-US" altLang="ja-JP" sz="1400" dirty="0">
                <a:latin typeface="Calibri" pitchFamily="34" charset="0"/>
              </a:rPr>
              <a:t>】</a:t>
            </a:r>
          </a:p>
        </p:txBody>
      </p:sp>
      <p:sp>
        <p:nvSpPr>
          <p:cNvPr id="13321" name="Text Box 100"/>
          <p:cNvSpPr txBox="1">
            <a:spLocks noChangeArrowheads="1"/>
          </p:cNvSpPr>
          <p:nvPr/>
        </p:nvSpPr>
        <p:spPr bwMode="auto">
          <a:xfrm>
            <a:off x="300757" y="2291572"/>
            <a:ext cx="19767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出店名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ブース表示名）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（事業所名）</a:t>
            </a:r>
            <a:endParaRPr lang="ja-JP" altLang="en-US" sz="1400" dirty="0"/>
          </a:p>
        </p:txBody>
      </p:sp>
      <p:sp>
        <p:nvSpPr>
          <p:cNvPr id="76" name="正方形/長方形 75"/>
          <p:cNvSpPr/>
          <p:nvPr/>
        </p:nvSpPr>
        <p:spPr>
          <a:xfrm>
            <a:off x="338138" y="2967695"/>
            <a:ext cx="3763962" cy="49688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23" name="テキスト ボックス 76"/>
          <p:cNvSpPr txBox="1">
            <a:spLocks noChangeArrowheads="1"/>
          </p:cNvSpPr>
          <p:nvPr/>
        </p:nvSpPr>
        <p:spPr bwMode="auto">
          <a:xfrm>
            <a:off x="328614" y="3173722"/>
            <a:ext cx="9540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Calibri" pitchFamily="34" charset="0"/>
              </a:rPr>
              <a:t>代表者名前</a:t>
            </a:r>
          </a:p>
        </p:txBody>
      </p:sp>
      <p:sp>
        <p:nvSpPr>
          <p:cNvPr id="13324" name="テキスト ボックス 77"/>
          <p:cNvSpPr txBox="1">
            <a:spLocks noChangeArrowheads="1"/>
          </p:cNvSpPr>
          <p:nvPr/>
        </p:nvSpPr>
        <p:spPr bwMode="auto">
          <a:xfrm>
            <a:off x="406079" y="2949341"/>
            <a:ext cx="8002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Calibri" pitchFamily="34" charset="0"/>
              </a:rPr>
              <a:t>ふりがな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335138" y="3553133"/>
            <a:ext cx="6129337" cy="60890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26" name="テキスト ボックス 79"/>
          <p:cNvSpPr txBox="1">
            <a:spLocks noChangeArrowheads="1"/>
          </p:cNvSpPr>
          <p:nvPr/>
        </p:nvSpPr>
        <p:spPr bwMode="auto">
          <a:xfrm>
            <a:off x="442091" y="3728651"/>
            <a:ext cx="492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Calibri" pitchFamily="34" charset="0"/>
              </a:rPr>
              <a:t>住所</a:t>
            </a:r>
          </a:p>
        </p:txBody>
      </p:sp>
      <p:sp>
        <p:nvSpPr>
          <p:cNvPr id="13327" name="テキスト ボックス 81"/>
          <p:cNvSpPr txBox="1">
            <a:spLocks noChangeArrowheads="1"/>
          </p:cNvSpPr>
          <p:nvPr/>
        </p:nvSpPr>
        <p:spPr bwMode="auto">
          <a:xfrm>
            <a:off x="878651" y="3579426"/>
            <a:ext cx="186391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Calibri" pitchFamily="34" charset="0"/>
              </a:rPr>
              <a:t>〒</a:t>
            </a:r>
            <a:r>
              <a:rPr lang="ja-JP" altLang="en-US" sz="1000" dirty="0">
                <a:latin typeface="Calibri" pitchFamily="34" charset="0"/>
              </a:rPr>
              <a:t>　</a:t>
            </a:r>
            <a:r>
              <a:rPr lang="ja-JP" altLang="en-US" sz="1000" dirty="0" smtClean="0">
                <a:latin typeface="Calibri" pitchFamily="34" charset="0"/>
              </a:rPr>
              <a:t>　　　　　 　　－</a:t>
            </a:r>
            <a:r>
              <a:rPr lang="ja-JP" altLang="en-US" sz="1000" dirty="0">
                <a:latin typeface="Calibri" pitchFamily="34" charset="0"/>
              </a:rPr>
              <a:t>　　           </a:t>
            </a:r>
          </a:p>
        </p:txBody>
      </p:sp>
      <p:sp>
        <p:nvSpPr>
          <p:cNvPr id="86" name="正方形/長方形 85"/>
          <p:cNvSpPr/>
          <p:nvPr/>
        </p:nvSpPr>
        <p:spPr>
          <a:xfrm>
            <a:off x="352426" y="4275467"/>
            <a:ext cx="3101975" cy="37465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29" name="テキスト ボックス 86"/>
          <p:cNvSpPr txBox="1">
            <a:spLocks noChangeArrowheads="1"/>
          </p:cNvSpPr>
          <p:nvPr/>
        </p:nvSpPr>
        <p:spPr bwMode="auto">
          <a:xfrm>
            <a:off x="388986" y="4275119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900">
                <a:latin typeface="Calibri" pitchFamily="34" charset="0"/>
              </a:rPr>
              <a:t>電話</a:t>
            </a:r>
          </a:p>
          <a:p>
            <a:r>
              <a:rPr lang="ja-JP" altLang="en-US" sz="900" dirty="0">
                <a:latin typeface="Calibri" pitchFamily="34" charset="0"/>
              </a:rPr>
              <a:t>番号</a:t>
            </a:r>
          </a:p>
        </p:txBody>
      </p:sp>
      <p:sp>
        <p:nvSpPr>
          <p:cNvPr id="13330" name="テキスト ボックス 87"/>
          <p:cNvSpPr txBox="1">
            <a:spLocks noChangeArrowheads="1"/>
          </p:cNvSpPr>
          <p:nvPr/>
        </p:nvSpPr>
        <p:spPr bwMode="auto">
          <a:xfrm>
            <a:off x="841967" y="4318157"/>
            <a:ext cx="2549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（　　</a:t>
            </a:r>
            <a:r>
              <a:rPr lang="ja-JP" altLang="en-US" sz="1400" dirty="0" smtClean="0">
                <a:latin typeface="Calibri" pitchFamily="34" charset="0"/>
              </a:rPr>
              <a:t>　　</a:t>
            </a:r>
            <a:r>
              <a:rPr lang="ja-JP" altLang="en-US" sz="1400" dirty="0">
                <a:latin typeface="Calibri" pitchFamily="34" charset="0"/>
              </a:rPr>
              <a:t>　）　　　　　　</a:t>
            </a:r>
            <a:r>
              <a:rPr lang="en-US" altLang="ja-JP" sz="1400" dirty="0">
                <a:latin typeface="Calibri" pitchFamily="34" charset="0"/>
              </a:rPr>
              <a:t>-</a:t>
            </a:r>
            <a:r>
              <a:rPr lang="ja-JP" altLang="en-US" sz="1400" dirty="0">
                <a:latin typeface="Calibri" pitchFamily="34" charset="0"/>
              </a:rPr>
              <a:t>　　　　　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3529014" y="4276706"/>
            <a:ext cx="2962275" cy="36195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32" name="テキスト ボックス 89"/>
          <p:cNvSpPr txBox="1">
            <a:spLocks noChangeArrowheads="1"/>
          </p:cNvSpPr>
          <p:nvPr/>
        </p:nvSpPr>
        <p:spPr bwMode="auto">
          <a:xfrm>
            <a:off x="3611089" y="4244601"/>
            <a:ext cx="44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 dirty="0">
                <a:latin typeface="ＭＳ Ｐゴシック" charset="-128"/>
              </a:rPr>
              <a:t>FAX</a:t>
            </a:r>
          </a:p>
          <a:p>
            <a:r>
              <a:rPr lang="ja-JP" altLang="en-US" sz="1000" dirty="0">
                <a:latin typeface="Calibri" pitchFamily="34" charset="0"/>
              </a:rPr>
              <a:t>番号</a:t>
            </a:r>
          </a:p>
        </p:txBody>
      </p:sp>
      <p:sp>
        <p:nvSpPr>
          <p:cNvPr id="13333" name="テキスト ボックス 90"/>
          <p:cNvSpPr txBox="1">
            <a:spLocks noChangeArrowheads="1"/>
          </p:cNvSpPr>
          <p:nvPr/>
        </p:nvSpPr>
        <p:spPr bwMode="auto">
          <a:xfrm>
            <a:off x="4110629" y="4279171"/>
            <a:ext cx="18421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（　</a:t>
            </a:r>
            <a:r>
              <a:rPr lang="ja-JP" altLang="en-US" sz="1400" dirty="0" smtClean="0">
                <a:latin typeface="Calibri" pitchFamily="34" charset="0"/>
              </a:rPr>
              <a:t>　　</a:t>
            </a:r>
            <a:r>
              <a:rPr lang="ja-JP" altLang="en-US" sz="1400" dirty="0">
                <a:latin typeface="Calibri" pitchFamily="34" charset="0"/>
              </a:rPr>
              <a:t>　　）　　　　</a:t>
            </a:r>
            <a:r>
              <a:rPr lang="en-US" altLang="ja-JP" sz="1400" dirty="0">
                <a:latin typeface="Calibri" pitchFamily="34" charset="0"/>
              </a:rPr>
              <a:t>-</a:t>
            </a:r>
            <a:r>
              <a:rPr lang="ja-JP" altLang="en-US" sz="1400" dirty="0">
                <a:latin typeface="Calibri" pitchFamily="34" charset="0"/>
              </a:rPr>
              <a:t>　　　</a:t>
            </a:r>
          </a:p>
        </p:txBody>
      </p:sp>
      <p:sp>
        <p:nvSpPr>
          <p:cNvPr id="3" name="正方形/長方形 92"/>
          <p:cNvSpPr/>
          <p:nvPr/>
        </p:nvSpPr>
        <p:spPr>
          <a:xfrm>
            <a:off x="352426" y="6282763"/>
            <a:ext cx="5133974" cy="45052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35" name="テキスト ボックス 94"/>
          <p:cNvSpPr txBox="1">
            <a:spLocks noChangeArrowheads="1"/>
          </p:cNvSpPr>
          <p:nvPr/>
        </p:nvSpPr>
        <p:spPr bwMode="auto">
          <a:xfrm>
            <a:off x="2010410" y="6390079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latin typeface="Calibri" pitchFamily="34" charset="0"/>
              </a:rPr>
              <a:t>@</a:t>
            </a:r>
          </a:p>
        </p:txBody>
      </p:sp>
      <p:sp>
        <p:nvSpPr>
          <p:cNvPr id="4" name="正方形/長方形 95"/>
          <p:cNvSpPr/>
          <p:nvPr/>
        </p:nvSpPr>
        <p:spPr>
          <a:xfrm>
            <a:off x="338456" y="5569863"/>
            <a:ext cx="5140324" cy="63263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38" name="テキスト ボックス 97"/>
          <p:cNvSpPr txBox="1">
            <a:spLocks noChangeArrowheads="1"/>
          </p:cNvSpPr>
          <p:nvPr/>
        </p:nvSpPr>
        <p:spPr bwMode="auto">
          <a:xfrm>
            <a:off x="1820268" y="5863998"/>
            <a:ext cx="35239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（　</a:t>
            </a:r>
            <a:r>
              <a:rPr lang="ja-JP" altLang="en-US" sz="1400" dirty="0" smtClean="0">
                <a:latin typeface="Calibri" pitchFamily="34" charset="0"/>
              </a:rPr>
              <a:t>　　　　</a:t>
            </a:r>
            <a:r>
              <a:rPr lang="ja-JP" altLang="en-US" sz="1400" dirty="0">
                <a:latin typeface="Calibri" pitchFamily="34" charset="0"/>
              </a:rPr>
              <a:t>　　）　　　</a:t>
            </a:r>
            <a:r>
              <a:rPr lang="ja-JP" altLang="en-US" sz="1400" dirty="0" smtClean="0">
                <a:latin typeface="Calibri" pitchFamily="34" charset="0"/>
              </a:rPr>
              <a:t>　　　</a:t>
            </a:r>
            <a:r>
              <a:rPr lang="ja-JP" altLang="en-US" sz="1400" dirty="0">
                <a:latin typeface="Calibri" pitchFamily="34" charset="0"/>
              </a:rPr>
              <a:t>　　</a:t>
            </a:r>
            <a:r>
              <a:rPr lang="en-US" altLang="ja-JP" sz="1400" dirty="0">
                <a:latin typeface="Calibri" pitchFamily="34" charset="0"/>
              </a:rPr>
              <a:t>-</a:t>
            </a:r>
            <a:r>
              <a:rPr lang="ja-JP" altLang="en-US" sz="1400" dirty="0">
                <a:latin typeface="Calibri" pitchFamily="34" charset="0"/>
              </a:rPr>
              <a:t>　　　</a:t>
            </a:r>
          </a:p>
        </p:txBody>
      </p:sp>
      <p:sp>
        <p:nvSpPr>
          <p:cNvPr id="9" name="正方形/長方形 67"/>
          <p:cNvSpPr/>
          <p:nvPr/>
        </p:nvSpPr>
        <p:spPr>
          <a:xfrm>
            <a:off x="365126" y="6959554"/>
            <a:ext cx="6145213" cy="244714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43" name="Text Box 146"/>
          <p:cNvSpPr txBox="1">
            <a:spLocks noChangeArrowheads="1"/>
          </p:cNvSpPr>
          <p:nvPr/>
        </p:nvSpPr>
        <p:spPr bwMode="auto">
          <a:xfrm>
            <a:off x="359093" y="6990893"/>
            <a:ext cx="414248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100" b="1" dirty="0"/>
              <a:t>出店内容</a:t>
            </a:r>
            <a:r>
              <a:rPr lang="ja-JP" altLang="en-US" sz="1100" dirty="0"/>
              <a:t>（販売物等を</a:t>
            </a:r>
            <a:r>
              <a:rPr lang="ja-JP" altLang="en-US" sz="1100"/>
              <a:t>お書き</a:t>
            </a:r>
            <a:r>
              <a:rPr lang="ja-JP" altLang="en-US" sz="1100" smtClean="0"/>
              <a:t>ください・</a:t>
            </a:r>
            <a:r>
              <a:rPr lang="ja-JP" altLang="en-US" sz="1100" dirty="0" smtClean="0"/>
              <a:t>給排水・電源は</a:t>
            </a:r>
            <a:r>
              <a:rPr lang="ja-JP" altLang="en-US" sz="1100" dirty="0"/>
              <a:t>ありません）</a:t>
            </a:r>
          </a:p>
        </p:txBody>
      </p:sp>
      <p:sp>
        <p:nvSpPr>
          <p:cNvPr id="11" name="正方形/長方形 75"/>
          <p:cNvSpPr/>
          <p:nvPr/>
        </p:nvSpPr>
        <p:spPr>
          <a:xfrm>
            <a:off x="334010" y="5019432"/>
            <a:ext cx="3714750" cy="49688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45" name="テキスト ボックス 76"/>
          <p:cNvSpPr txBox="1">
            <a:spLocks noChangeArrowheads="1"/>
          </p:cNvSpPr>
          <p:nvPr/>
        </p:nvSpPr>
        <p:spPr bwMode="auto">
          <a:xfrm>
            <a:off x="310199" y="5214694"/>
            <a:ext cx="8002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>
                <a:latin typeface="Calibri" pitchFamily="34" charset="0"/>
              </a:rPr>
              <a:t>名　　前</a:t>
            </a:r>
          </a:p>
        </p:txBody>
      </p:sp>
      <p:sp>
        <p:nvSpPr>
          <p:cNvPr id="13346" name="テキスト ボックス 77"/>
          <p:cNvSpPr txBox="1">
            <a:spLocks noChangeArrowheads="1"/>
          </p:cNvSpPr>
          <p:nvPr/>
        </p:nvSpPr>
        <p:spPr bwMode="auto">
          <a:xfrm>
            <a:off x="267336" y="5036894"/>
            <a:ext cx="8002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Calibri" pitchFamily="34" charset="0"/>
              </a:rPr>
              <a:t>ふりがな</a:t>
            </a:r>
          </a:p>
        </p:txBody>
      </p:sp>
      <p:sp>
        <p:nvSpPr>
          <p:cNvPr id="13347" name="Line 71"/>
          <p:cNvSpPr>
            <a:spLocks noChangeShapeType="1"/>
          </p:cNvSpPr>
          <p:nvPr/>
        </p:nvSpPr>
        <p:spPr bwMode="auto">
          <a:xfrm>
            <a:off x="236528" y="4754413"/>
            <a:ext cx="6386513" cy="14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8" name="Line 72"/>
          <p:cNvSpPr>
            <a:spLocks noChangeShapeType="1"/>
          </p:cNvSpPr>
          <p:nvPr/>
        </p:nvSpPr>
        <p:spPr bwMode="auto">
          <a:xfrm>
            <a:off x="228599" y="6837023"/>
            <a:ext cx="6386512" cy="256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9" name="Text Box 73"/>
          <p:cNvSpPr txBox="1">
            <a:spLocks noChangeArrowheads="1"/>
          </p:cNvSpPr>
          <p:nvPr/>
        </p:nvSpPr>
        <p:spPr bwMode="auto">
          <a:xfrm>
            <a:off x="3787140" y="183770"/>
            <a:ext cx="27464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2025</a:t>
            </a:r>
            <a:r>
              <a:rPr lang="ja-JP" altLang="en-US" sz="1400" dirty="0" smtClean="0"/>
              <a:t>年</a:t>
            </a:r>
            <a:r>
              <a:rPr lang="en-US" altLang="ja-JP" sz="1400" dirty="0"/>
              <a:t>(</a:t>
            </a:r>
            <a:r>
              <a:rPr lang="ja-JP" altLang="en-US" sz="1400" dirty="0" smtClean="0"/>
              <a:t>令和</a:t>
            </a:r>
            <a:r>
              <a:rPr lang="en-US" altLang="ja-JP" sz="1400" dirty="0"/>
              <a:t>7</a:t>
            </a:r>
            <a:r>
              <a:rPr lang="ja-JP" altLang="en-US" sz="1400" dirty="0" smtClean="0"/>
              <a:t>年</a:t>
            </a:r>
            <a:r>
              <a:rPr lang="en-US" altLang="ja-JP" sz="1400" dirty="0" smtClean="0"/>
              <a:t>)</a:t>
            </a:r>
            <a:r>
              <a:rPr lang="ja-JP" altLang="en-US" sz="1400" dirty="0" smtClean="0"/>
              <a:t>　　　　月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  </a:t>
            </a:r>
            <a:r>
              <a:rPr lang="ja-JP" altLang="en-US" sz="1400" dirty="0"/>
              <a:t>日</a:t>
            </a:r>
            <a:endParaRPr lang="en-US" altLang="ja-JP" sz="1400" dirty="0"/>
          </a:p>
        </p:txBody>
      </p:sp>
      <p:sp>
        <p:nvSpPr>
          <p:cNvPr id="13350" name="Rectangle 74"/>
          <p:cNvSpPr>
            <a:spLocks noChangeArrowheads="1"/>
          </p:cNvSpPr>
          <p:nvPr/>
        </p:nvSpPr>
        <p:spPr bwMode="auto">
          <a:xfrm>
            <a:off x="542926" y="873554"/>
            <a:ext cx="2358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福山商工</a:t>
            </a:r>
            <a:r>
              <a:rPr lang="ja-JP" altLang="en-US" sz="1400" dirty="0" smtClean="0">
                <a:latin typeface="Calibri" pitchFamily="34" charset="0"/>
              </a:rPr>
              <a:t>会議所　</a:t>
            </a:r>
            <a:r>
              <a:rPr lang="en-US" altLang="ja-JP" sz="1400" dirty="0" smtClean="0">
                <a:latin typeface="Calibri" pitchFamily="34" charset="0"/>
              </a:rPr>
              <a:t> </a:t>
            </a:r>
            <a:r>
              <a:rPr lang="ja-JP" altLang="en-US" sz="1400" dirty="0" smtClean="0">
                <a:latin typeface="Calibri" pitchFamily="34" charset="0"/>
              </a:rPr>
              <a:t>産業課 宛</a:t>
            </a:r>
            <a:endParaRPr lang="ja-JP" altLang="en-US" sz="1400" dirty="0">
              <a:latin typeface="Calibri" pitchFamily="34" charset="0"/>
            </a:endParaRPr>
          </a:p>
        </p:txBody>
      </p:sp>
      <p:sp>
        <p:nvSpPr>
          <p:cNvPr id="13351" name="AutoShape 76"/>
          <p:cNvSpPr>
            <a:spLocks noChangeArrowheads="1"/>
          </p:cNvSpPr>
          <p:nvPr/>
        </p:nvSpPr>
        <p:spPr bwMode="auto">
          <a:xfrm>
            <a:off x="178616" y="929400"/>
            <a:ext cx="342900" cy="330200"/>
          </a:xfrm>
          <a:prstGeom prst="rightArrow">
            <a:avLst>
              <a:gd name="adj1" fmla="val 50000"/>
              <a:gd name="adj2" fmla="val 2596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Calibri" pitchFamily="34" charset="0"/>
            </a:endParaRPr>
          </a:p>
        </p:txBody>
      </p:sp>
      <p:sp>
        <p:nvSpPr>
          <p:cNvPr id="13352" name="Text Box 78"/>
          <p:cNvSpPr txBox="1">
            <a:spLocks noChangeArrowheads="1"/>
          </p:cNvSpPr>
          <p:nvPr/>
        </p:nvSpPr>
        <p:spPr bwMode="auto">
          <a:xfrm>
            <a:off x="453419" y="9408378"/>
            <a:ext cx="6037870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b="1" dirty="0"/>
              <a:t>【</a:t>
            </a:r>
            <a:r>
              <a:rPr lang="ja-JP" altLang="en-US" b="1" dirty="0"/>
              <a:t>お申込締切　</a:t>
            </a:r>
            <a:r>
              <a:rPr lang="ja-JP" altLang="en-US" b="1" dirty="0" smtClean="0"/>
              <a:t>：２０２５年３月</a:t>
            </a:r>
            <a:r>
              <a:rPr lang="ja-JP" altLang="en-US" b="1" dirty="0"/>
              <a:t>６</a:t>
            </a:r>
            <a:r>
              <a:rPr lang="ja-JP" altLang="en-US" b="1" dirty="0" smtClean="0"/>
              <a:t>日</a:t>
            </a:r>
            <a:r>
              <a:rPr lang="en-US" altLang="ja-JP" b="1" dirty="0" smtClean="0"/>
              <a:t>(</a:t>
            </a:r>
            <a:r>
              <a:rPr lang="ja-JP" altLang="en-US" b="1" dirty="0"/>
              <a:t>木</a:t>
            </a:r>
            <a:r>
              <a:rPr lang="en-US" altLang="ja-JP" b="1" dirty="0" smtClean="0"/>
              <a:t>)</a:t>
            </a:r>
            <a:r>
              <a:rPr lang="ja-JP" altLang="en-US" b="1" dirty="0" smtClean="0"/>
              <a:t>１２</a:t>
            </a:r>
            <a:r>
              <a:rPr lang="en-US" altLang="ja-JP" b="1" dirty="0" smtClean="0"/>
              <a:t>:</a:t>
            </a:r>
            <a:r>
              <a:rPr lang="ja-JP" altLang="en-US" b="1" dirty="0" smtClean="0"/>
              <a:t>００まで</a:t>
            </a:r>
            <a:r>
              <a:rPr lang="en-US" altLang="ja-JP" b="1" dirty="0"/>
              <a:t>】</a:t>
            </a:r>
          </a:p>
        </p:txBody>
      </p:sp>
      <p:sp>
        <p:nvSpPr>
          <p:cNvPr id="13360" name="Text Box 86"/>
          <p:cNvSpPr txBox="1">
            <a:spLocks noChangeArrowheads="1"/>
          </p:cNvSpPr>
          <p:nvPr/>
        </p:nvSpPr>
        <p:spPr bwMode="auto">
          <a:xfrm>
            <a:off x="305438" y="6413892"/>
            <a:ext cx="50687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000"/>
              <a:t>E-mail</a:t>
            </a:r>
          </a:p>
        </p:txBody>
      </p:sp>
      <p:grpSp>
        <p:nvGrpSpPr>
          <p:cNvPr id="13361" name="Group 89"/>
          <p:cNvGrpSpPr>
            <a:grpSpLocks/>
          </p:cNvGrpSpPr>
          <p:nvPr/>
        </p:nvGrpSpPr>
        <p:grpSpPr bwMode="auto">
          <a:xfrm>
            <a:off x="218747" y="240410"/>
            <a:ext cx="846138" cy="312737"/>
            <a:chOff x="138" y="379"/>
            <a:chExt cx="533" cy="197"/>
          </a:xfrm>
        </p:grpSpPr>
        <p:sp>
          <p:nvSpPr>
            <p:cNvPr id="13372" name="Text Box 87"/>
            <p:cNvSpPr txBox="1">
              <a:spLocks noChangeArrowheads="1"/>
            </p:cNvSpPr>
            <p:nvPr/>
          </p:nvSpPr>
          <p:spPr bwMode="auto">
            <a:xfrm>
              <a:off x="138" y="387"/>
              <a:ext cx="53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1200" dirty="0"/>
                <a:t>提出書類</a:t>
              </a:r>
            </a:p>
          </p:txBody>
        </p:sp>
        <p:sp>
          <p:nvSpPr>
            <p:cNvPr id="13373" name="Rectangle 88"/>
            <p:cNvSpPr>
              <a:spLocks noChangeArrowheads="1"/>
            </p:cNvSpPr>
            <p:nvPr/>
          </p:nvSpPr>
          <p:spPr bwMode="auto">
            <a:xfrm>
              <a:off x="155" y="379"/>
              <a:ext cx="456" cy="1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</p:grpSp>
      <p:sp>
        <p:nvSpPr>
          <p:cNvPr id="13363" name="Text Box 77"/>
          <p:cNvSpPr txBox="1">
            <a:spLocks noChangeArrowheads="1"/>
          </p:cNvSpPr>
          <p:nvPr/>
        </p:nvSpPr>
        <p:spPr bwMode="auto">
          <a:xfrm>
            <a:off x="558376" y="1146756"/>
            <a:ext cx="3064300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 dirty="0" smtClean="0"/>
              <a:t>FAX</a:t>
            </a:r>
            <a:r>
              <a:rPr lang="ja-JP" altLang="en-US" b="1" dirty="0"/>
              <a:t>　</a:t>
            </a:r>
            <a:r>
              <a:rPr lang="ja-JP" altLang="en-US" b="1" dirty="0" smtClean="0"/>
              <a:t>０８４－９２２－０１００</a:t>
            </a:r>
            <a:r>
              <a:rPr lang="ja-JP" altLang="en-US" dirty="0"/>
              <a:t>　</a:t>
            </a:r>
            <a:endParaRPr lang="ja-JP" altLang="en-US" b="1" dirty="0"/>
          </a:p>
        </p:txBody>
      </p:sp>
      <p:sp>
        <p:nvSpPr>
          <p:cNvPr id="65" name="Text Box 100"/>
          <p:cNvSpPr txBox="1">
            <a:spLocks noChangeArrowheads="1"/>
          </p:cNvSpPr>
          <p:nvPr/>
        </p:nvSpPr>
        <p:spPr bwMode="auto">
          <a:xfrm>
            <a:off x="4275377" y="1181331"/>
            <a:ext cx="2215912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ja-JP" sz="1400" dirty="0"/>
          </a:p>
          <a:p>
            <a:endParaRPr lang="ja-JP" altLang="en-US" sz="14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65125" y="1529712"/>
            <a:ext cx="42465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dirty="0" smtClean="0">
                <a:latin typeface="+mn-ea"/>
              </a:rPr>
              <a:t>募集要項に承諾した上で申込みいたします。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53" name="テキスト ボックス 138"/>
          <p:cNvSpPr txBox="1">
            <a:spLocks noChangeArrowheads="1"/>
          </p:cNvSpPr>
          <p:nvPr/>
        </p:nvSpPr>
        <p:spPr bwMode="auto">
          <a:xfrm>
            <a:off x="4179181" y="926077"/>
            <a:ext cx="21320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Calibri" pitchFamily="34" charset="0"/>
              </a:rPr>
              <a:t>【</a:t>
            </a:r>
            <a:r>
              <a:rPr lang="ja-JP" altLang="en-US" sz="1400" dirty="0" smtClean="0">
                <a:latin typeface="Calibri" pitchFamily="34" charset="0"/>
              </a:rPr>
              <a:t>事務局記入欄</a:t>
            </a:r>
            <a:r>
              <a:rPr lang="en-US" altLang="ja-JP" sz="1400" dirty="0" smtClean="0">
                <a:latin typeface="Calibri" pitchFamily="34" charset="0"/>
              </a:rPr>
              <a:t>】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75377" y="1274955"/>
            <a:ext cx="855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受付№</a:t>
            </a:r>
          </a:p>
        </p:txBody>
      </p:sp>
      <p:sp>
        <p:nvSpPr>
          <p:cNvPr id="52" name="テキスト ボックス 77"/>
          <p:cNvSpPr txBox="1">
            <a:spLocks noChangeArrowheads="1"/>
          </p:cNvSpPr>
          <p:nvPr/>
        </p:nvSpPr>
        <p:spPr bwMode="auto">
          <a:xfrm>
            <a:off x="303530" y="5577421"/>
            <a:ext cx="34836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Calibri" pitchFamily="34" charset="0"/>
              </a:rPr>
              <a:t>イベント当日等必ず連絡がつく電話番号を記入してください</a:t>
            </a:r>
            <a:endParaRPr lang="ja-JP" altLang="en-US" sz="1000" dirty="0">
              <a:latin typeface="Calibri" pitchFamily="34" charset="0"/>
            </a:endParaRPr>
          </a:p>
        </p:txBody>
      </p:sp>
      <p:sp>
        <p:nvSpPr>
          <p:cNvPr id="54" name="テキスト ボックス 77"/>
          <p:cNvSpPr txBox="1">
            <a:spLocks noChangeArrowheads="1"/>
          </p:cNvSpPr>
          <p:nvPr/>
        </p:nvSpPr>
        <p:spPr bwMode="auto">
          <a:xfrm>
            <a:off x="404496" y="5852234"/>
            <a:ext cx="14157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Calibri" pitchFamily="34" charset="0"/>
              </a:rPr>
              <a:t>連絡先（携帯番号）</a:t>
            </a:r>
            <a:endParaRPr lang="ja-JP" altLang="en-US" sz="1200" dirty="0">
              <a:latin typeface="Calibri" pitchFamily="34" charset="0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46076" y="1847535"/>
            <a:ext cx="2008821" cy="33453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2361619" y="1847146"/>
            <a:ext cx="2997265" cy="33453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 smtClean="0"/>
              <a:t>　　　</a:t>
            </a:r>
            <a:endParaRPr lang="ja-JP" altLang="en-US" dirty="0"/>
          </a:p>
        </p:txBody>
      </p:sp>
      <p:sp>
        <p:nvSpPr>
          <p:cNvPr id="46" name="テキスト ボックス 76"/>
          <p:cNvSpPr txBox="1">
            <a:spLocks noChangeArrowheads="1"/>
          </p:cNvSpPr>
          <p:nvPr/>
        </p:nvSpPr>
        <p:spPr bwMode="auto">
          <a:xfrm>
            <a:off x="481014" y="1903717"/>
            <a:ext cx="17965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Calibri" pitchFamily="34" charset="0"/>
              </a:rPr>
              <a:t>出店区分（〇印を記入）</a:t>
            </a:r>
            <a:endParaRPr lang="ja-JP" altLang="en-US" sz="1200" dirty="0">
              <a:latin typeface="Calibri" pitchFamily="34" charset="0"/>
            </a:endParaRPr>
          </a:p>
        </p:txBody>
      </p:sp>
      <p:sp>
        <p:nvSpPr>
          <p:cNvPr id="47" name="テキスト ボックス 138"/>
          <p:cNvSpPr txBox="1">
            <a:spLocks noChangeArrowheads="1"/>
          </p:cNvSpPr>
          <p:nvPr/>
        </p:nvSpPr>
        <p:spPr bwMode="auto">
          <a:xfrm>
            <a:off x="2489835" y="1882375"/>
            <a:ext cx="2854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会員事業所　・　手しごと品販売者</a:t>
            </a:r>
            <a:endParaRPr lang="en-US" altLang="ja-JP" sz="1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2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0000"/>
          </a:solidFill>
        </a:ln>
        <a:effectLst/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2400" b="1" dirty="0" smtClean="0">
            <a:latin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15719</TotalTime>
  <Words>223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小森 香男</dc:creator>
  <cp:lastModifiedBy>福山商工会議所</cp:lastModifiedBy>
  <cp:revision>400</cp:revision>
  <cp:lastPrinted>2023-04-11T06:46:09Z</cp:lastPrinted>
  <dcterms:created xsi:type="dcterms:W3CDTF">2012-05-28T02:06:45Z</dcterms:created>
  <dcterms:modified xsi:type="dcterms:W3CDTF">2025-01-31T01:52:27Z</dcterms:modified>
</cp:coreProperties>
</file>